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8061-B637-44C1-AE09-4839426AD2B5}" type="datetimeFigureOut">
              <a:rPr lang="da-DK" smtClean="0"/>
              <a:t>05-09-2013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0AF8-8B8C-481E-A1B4-D4A715A97E23}" type="slidenum">
              <a:rPr lang="da-DK" smtClean="0"/>
              <a:t>‹nr.›</a:t>
            </a:fld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8061-B637-44C1-AE09-4839426AD2B5}" type="datetimeFigureOut">
              <a:rPr lang="da-DK" smtClean="0"/>
              <a:t>05-09-2013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0AF8-8B8C-481E-A1B4-D4A715A97E2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8061-B637-44C1-AE09-4839426AD2B5}" type="datetimeFigureOut">
              <a:rPr lang="da-DK" smtClean="0"/>
              <a:t>05-09-2013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0AF8-8B8C-481E-A1B4-D4A715A97E2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8061-B637-44C1-AE09-4839426AD2B5}" type="datetimeFigureOut">
              <a:rPr lang="da-DK" smtClean="0"/>
              <a:t>05-09-2013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0AF8-8B8C-481E-A1B4-D4A715A97E23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8061-B637-44C1-AE09-4839426AD2B5}" type="datetimeFigureOut">
              <a:rPr lang="da-DK" smtClean="0"/>
              <a:t>05-09-2013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0AF8-8B8C-481E-A1B4-D4A715A97E2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8061-B637-44C1-AE09-4839426AD2B5}" type="datetimeFigureOut">
              <a:rPr lang="da-DK" smtClean="0"/>
              <a:t>05-09-2013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0AF8-8B8C-481E-A1B4-D4A715A97E23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8061-B637-44C1-AE09-4839426AD2B5}" type="datetimeFigureOut">
              <a:rPr lang="da-DK" smtClean="0"/>
              <a:t>05-09-2013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0AF8-8B8C-481E-A1B4-D4A715A97E23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8061-B637-44C1-AE09-4839426AD2B5}" type="datetimeFigureOut">
              <a:rPr lang="da-DK" smtClean="0"/>
              <a:t>05-09-2013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0AF8-8B8C-481E-A1B4-D4A715A97E2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8061-B637-44C1-AE09-4839426AD2B5}" type="datetimeFigureOut">
              <a:rPr lang="da-DK" smtClean="0"/>
              <a:t>05-09-2013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0AF8-8B8C-481E-A1B4-D4A715A97E2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8061-B637-44C1-AE09-4839426AD2B5}" type="datetimeFigureOut">
              <a:rPr lang="da-DK" smtClean="0"/>
              <a:t>05-09-2013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0AF8-8B8C-481E-A1B4-D4A715A97E2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8061-B637-44C1-AE09-4839426AD2B5}" type="datetimeFigureOut">
              <a:rPr lang="da-DK" smtClean="0"/>
              <a:t>05-09-2013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0AF8-8B8C-481E-A1B4-D4A715A97E23}" type="slidenum">
              <a:rPr lang="da-DK" smtClean="0"/>
              <a:t>‹nr.›</a:t>
            </a:fld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6E8061-B637-44C1-AE09-4839426AD2B5}" type="datetimeFigureOut">
              <a:rPr lang="da-DK" smtClean="0"/>
              <a:t>05-09-2013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26A0AF8-8B8C-481E-A1B4-D4A715A97E23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2267744" y="1484784"/>
            <a:ext cx="4752528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400" dirty="0" err="1" smtClean="0">
                <a:latin typeface="Narkisim" pitchFamily="34" charset="-79"/>
                <a:cs typeface="Narkisim" pitchFamily="34" charset="-79"/>
              </a:rPr>
              <a:t>Zhong</a:t>
            </a:r>
            <a:endParaRPr lang="da-DK" sz="4400" dirty="0" smtClean="0">
              <a:latin typeface="Narkisim" pitchFamily="34" charset="-79"/>
              <a:cs typeface="Narkisim" pitchFamily="34" charset="-79"/>
            </a:endParaRPr>
          </a:p>
          <a:p>
            <a:pPr algn="ctr"/>
            <a:r>
              <a:rPr lang="zh-CN" altLang="da-DK" sz="23900" dirty="0"/>
              <a:t>忠</a:t>
            </a:r>
            <a:r>
              <a:rPr lang="da-DK" sz="23900" dirty="0" smtClean="0"/>
              <a:t> </a:t>
            </a:r>
          </a:p>
          <a:p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 rot="20227060">
            <a:off x="374990" y="650187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chemeClr val="accent3">
                    <a:lumMod val="75000"/>
                  </a:schemeClr>
                </a:solidFill>
                <a:latin typeface="Narkisim" pitchFamily="34" charset="-79"/>
                <a:cs typeface="Narkisim" pitchFamily="34" charset="-79"/>
              </a:rPr>
              <a:t>Loyalitet</a:t>
            </a:r>
            <a:endParaRPr lang="da-DK" sz="2800" dirty="0">
              <a:solidFill>
                <a:schemeClr val="accent3">
                  <a:lumMod val="75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6" name="Tekstboks 5"/>
          <p:cNvSpPr txBox="1"/>
          <p:nvPr/>
        </p:nvSpPr>
        <p:spPr>
          <a:xfrm rot="1945359">
            <a:off x="676012" y="281491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chemeClr val="bg2">
                    <a:lumMod val="50000"/>
                  </a:schemeClr>
                </a:solidFill>
                <a:latin typeface="Narkisim" pitchFamily="34" charset="-79"/>
                <a:cs typeface="Narkisim" pitchFamily="34" charset="-79"/>
              </a:rPr>
              <a:t>Moral</a:t>
            </a:r>
            <a:endParaRPr lang="da-DK" sz="2800" dirty="0">
              <a:solidFill>
                <a:schemeClr val="bg2">
                  <a:lumMod val="5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7" name="Tekstboks 6"/>
          <p:cNvSpPr txBox="1"/>
          <p:nvPr/>
        </p:nvSpPr>
        <p:spPr>
          <a:xfrm rot="543331">
            <a:off x="563960" y="3927714"/>
            <a:ext cx="2088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chemeClr val="accent6">
                    <a:lumMod val="75000"/>
                  </a:schemeClr>
                </a:solidFill>
                <a:latin typeface="Narkisim" pitchFamily="34" charset="-79"/>
                <a:cs typeface="Narkisim" pitchFamily="34" charset="-79"/>
              </a:rPr>
              <a:t>Pligter frem for rettigheder</a:t>
            </a:r>
            <a:r>
              <a:rPr lang="da-DK" sz="2800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 </a:t>
            </a:r>
            <a:endParaRPr lang="da-DK" sz="2800" dirty="0">
              <a:solidFill>
                <a:srgbClr val="FF0000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8" name="Tekstboks 7"/>
          <p:cNvSpPr txBox="1"/>
          <p:nvPr/>
        </p:nvSpPr>
        <p:spPr>
          <a:xfrm rot="543331">
            <a:off x="6256345" y="78403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FFFF00"/>
                </a:solidFill>
                <a:latin typeface="Narkisim" pitchFamily="34" charset="-79"/>
                <a:cs typeface="Narkisim" pitchFamily="34" charset="-79"/>
              </a:rPr>
              <a:t>Sociale roller</a:t>
            </a:r>
            <a:endParaRPr lang="da-DK" sz="2800" dirty="0">
              <a:solidFill>
                <a:srgbClr val="FFFF00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9" name="Tekstboks 8"/>
          <p:cNvSpPr txBox="1"/>
          <p:nvPr/>
        </p:nvSpPr>
        <p:spPr>
          <a:xfrm rot="19745613">
            <a:off x="6323629" y="255792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Oprigtighed</a:t>
            </a:r>
            <a:endParaRPr lang="da-DK" sz="2800" dirty="0">
              <a:solidFill>
                <a:srgbClr val="FF0000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11" name="Tekstboks 10"/>
          <p:cNvSpPr txBox="1"/>
          <p:nvPr/>
        </p:nvSpPr>
        <p:spPr>
          <a:xfrm rot="1417130">
            <a:off x="5937177" y="5232459"/>
            <a:ext cx="31454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002060"/>
                </a:solidFill>
                <a:latin typeface="Narkisim" pitchFamily="34" charset="-79"/>
                <a:cs typeface="Narkisim" pitchFamily="34" charset="-79"/>
              </a:rPr>
              <a:t>Samfundets sammenhængskraft</a:t>
            </a:r>
            <a:endParaRPr lang="da-DK" sz="2800" dirty="0">
              <a:solidFill>
                <a:srgbClr val="002060"/>
              </a:solidFill>
              <a:latin typeface="Narkisim" pitchFamily="34" charset="-79"/>
              <a:cs typeface="Narkisi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3062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250">
        <p:sndAc>
          <p:stSnd>
            <p:snd r:embed="rId2" name="drumroll.wav"/>
          </p:stSnd>
        </p:sndAc>
      </p:transition>
    </mc:Choice>
    <mc:Fallback>
      <p:transition spd="slow"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76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øm">
  <a:themeElements>
    <a:clrScheme name="Slipstrø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ø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ø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</TotalTime>
  <Words>13</Words>
  <Application>Microsoft Office PowerPoint</Application>
  <PresentationFormat>Skærmshow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Slipstrøm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Clara Dalsgaard Hansen</dc:creator>
  <cp:lastModifiedBy>Clara Dalsgaard Hansen</cp:lastModifiedBy>
  <cp:revision>3</cp:revision>
  <dcterms:created xsi:type="dcterms:W3CDTF">2013-09-05T08:20:12Z</dcterms:created>
  <dcterms:modified xsi:type="dcterms:W3CDTF">2013-09-05T09:00:54Z</dcterms:modified>
</cp:coreProperties>
</file>